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8" r:id="rId3"/>
    <p:sldId id="259" r:id="rId4"/>
    <p:sldId id="279" r:id="rId5"/>
    <p:sldId id="260" r:id="rId6"/>
    <p:sldId id="263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3" r:id="rId16"/>
    <p:sldId id="271" r:id="rId17"/>
    <p:sldId id="272" r:id="rId18"/>
    <p:sldId id="275" r:id="rId19"/>
    <p:sldId id="276" r:id="rId20"/>
    <p:sldId id="277" r:id="rId21"/>
    <p:sldId id="278" r:id="rId22"/>
  </p:sldIdLst>
  <p:sldSz cx="6858000" cy="51435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NanumSquare Neo OTF ExtraBold" pitchFamily="2" charset="-127"/>
      <p:bold r:id="rId28"/>
    </p:embeddedFont>
    <p:embeddedFont>
      <p:font typeface="NanumSquare Neo OTF Light" pitchFamily="2" charset="-127"/>
      <p:regular r:id="rId29"/>
    </p:embeddedFont>
    <p:embeddedFont>
      <p:font typeface="NanumSquare Neo OTF Regular" pitchFamily="2" charset="-127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D39767BF-F4D4-964A-B5FC-B9B74057C004}">
          <p14:sldIdLst>
            <p14:sldId id="256"/>
          </p14:sldIdLst>
        </p14:section>
        <p14:section name="JAVA" id="{E0AD5FD3-831A-FE47-B852-827727D1A661}">
          <p14:sldIdLst>
            <p14:sldId id="258"/>
            <p14:sldId id="259"/>
            <p14:sldId id="279"/>
            <p14:sldId id="260"/>
            <p14:sldId id="263"/>
            <p14:sldId id="262"/>
            <p14:sldId id="264"/>
          </p14:sldIdLst>
        </p14:section>
        <p14:section name="IOC" id="{05CAAF71-29D8-274E-83C7-FC5E0D2B69E3}">
          <p14:sldIdLst>
            <p14:sldId id="265"/>
            <p14:sldId id="267"/>
            <p14:sldId id="266"/>
            <p14:sldId id="268"/>
            <p14:sldId id="269"/>
            <p14:sldId id="270"/>
            <p14:sldId id="273"/>
          </p14:sldIdLst>
        </p14:section>
        <p14:section name="DI" id="{A3B6F447-6404-5B4F-BF60-1B268CEFE453}">
          <p14:sldIdLst>
            <p14:sldId id="271"/>
            <p14:sldId id="272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936"/>
    <a:srgbClr val="F8F8F3"/>
    <a:srgbClr val="DEA600"/>
    <a:srgbClr val="50FB7B"/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0841"/>
  </p:normalViewPr>
  <p:slideViewPr>
    <p:cSldViewPr snapToGrid="0">
      <p:cViewPr varScale="1">
        <p:scale>
          <a:sx n="98" d="100"/>
          <a:sy n="98" d="100"/>
        </p:scale>
        <p:origin x="184" y="157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3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119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4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08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348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553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80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103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23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38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95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18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67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42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51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47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79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98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13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웹</a:t>
            </a:r>
            <a:r>
              <a:rPr lang="ko-KR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개발</a:t>
            </a: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/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2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강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﻿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JAVA,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</a:t>
            </a:r>
            <a:r>
              <a:rPr lang="en-US" altLang="ko-KR" b="1" baseline="300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[1]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그리고 </a:t>
            </a:r>
            <a:r>
              <a:rPr lang="en-US" altLang="ko-KR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SOLID</a:t>
            </a:r>
            <a:r>
              <a:rPr lang="ko-KR" altLang="en-US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원칙</a:t>
            </a:r>
            <a:endParaRPr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00CF0BE3-AC10-52AB-E923-B061279510B5}"/>
              </a:ext>
            </a:extLst>
          </p:cNvPr>
          <p:cNvSpPr txBox="1">
            <a:spLocks/>
          </p:cNvSpPr>
          <p:nvPr/>
        </p:nvSpPr>
        <p:spPr>
          <a:xfrm>
            <a:off x="544705" y="3428513"/>
            <a:ext cx="576607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[1]</a:t>
            </a:r>
            <a:r>
              <a:rPr lang="ko-KR" altLang="en-US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https://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docs.spring.io</a:t>
            </a:r>
            <a:r>
              <a:rPr lang="en-US" altLang="ko-KR" sz="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/spring-framework/docs/current/reference/html/</a:t>
            </a:r>
            <a:r>
              <a:rPr lang="en-US" altLang="ko-KR" sz="8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core.html#spring-core</a:t>
            </a:r>
            <a:endParaRPr lang="ko-KR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일반적인 프로그래밍에서의 제어 흐름은 사용자 코드에 의해 결정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사용자 코드가 입력을 받음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사용자 코드가 입력에 대해 조건분기를 수행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사용자 코드가 조건에 따라 프로그램을 수행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 Framework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IOC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통해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전체적인 제어 흐름을 결정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사용자 코드가 처리해야할 순간에 사용자 코드를 호출하여 처리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이를 통해 코드 결합도를 낮출 수 있음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????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코드로 이해 해 봅시다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SpringBoot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메인함수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그냥 자기자신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Application.class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어떤 인자와 함께 실행함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웹페이지를 띄우는 코드는 어디 있지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적어도 이름은 보여야할 것 아닌가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4AA97A-A318-EC36-9402-83AAC734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13" y="3036687"/>
            <a:ext cx="4363374" cy="14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의문점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웹페이지를 띄우는 코드는 어디 있지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적어도 이름은 보여야할 것 아닌가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그냥 자기자신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Application.class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어떤 인자와 함께 실행함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4BBB70-A958-F2D5-D10E-5C2535CE5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13" y="3036687"/>
            <a:ext cx="4363374" cy="14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의문점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SpringBootApplication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이라는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Annotation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해당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Annotation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있는 클래스를 발견하면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웹서버에 필요한 기능을 제공한다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88055E-C2C0-DF5F-A8C4-4843FBF2B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13" y="3036687"/>
            <a:ext cx="4363374" cy="14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@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GetMapping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 GET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메서드로 들어오는 요청에 대한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핸들러를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명시하는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요청을 받고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미들웨어등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처리는 스프링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MVC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수행한다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개발자는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핸들러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비지니스 로직에 집중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B56DFB-65E0-A6A2-4FD4-47D9A1211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096" y="2709579"/>
            <a:ext cx="4105808" cy="21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IOC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그래서 어떻게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IOC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가 가능한가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개발자는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Annotation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적절히 삽입하여 비지니스 로직 작성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(POJO)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Configuration(Annotation,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XML...)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과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POJO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코드를 합성하여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Bean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이라는 객체의 형태로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IOC Container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등록한다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C2FBDE14-CD6D-683F-1AB6-40B9FE28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64" y="2658867"/>
            <a:ext cx="3664337" cy="2178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9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B56DFB-65E0-A6A2-4FD4-47D9A121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0" y="1411459"/>
            <a:ext cx="5761662" cy="2982988"/>
          </a:xfrm>
          <a:prstGeom prst="rect">
            <a:avLst/>
          </a:prstGeom>
        </p:spPr>
      </p:pic>
      <p:sp>
        <p:nvSpPr>
          <p:cNvPr id="5" name="도넛[D] 4">
            <a:extLst>
              <a:ext uri="{FF2B5EF4-FFF2-40B4-BE49-F238E27FC236}">
                <a16:creationId xmlns:a16="http://schemas.microsoft.com/office/drawing/2014/main" id="{42A38831-17A0-A514-1E63-E649077F8032}"/>
              </a:ext>
            </a:extLst>
          </p:cNvPr>
          <p:cNvSpPr/>
          <p:nvPr/>
        </p:nvSpPr>
        <p:spPr>
          <a:xfrm>
            <a:off x="923278" y="1837678"/>
            <a:ext cx="1331650" cy="734072"/>
          </a:xfrm>
          <a:prstGeom prst="donut">
            <a:avLst>
              <a:gd name="adj" fmla="val 92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27311D-1D61-47AA-63DF-DBD65679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700" y="1340413"/>
            <a:ext cx="844410" cy="8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어떤 객체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가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B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의 인스턴스를 소유하는 경우를 생각해보자</a:t>
            </a:r>
            <a:endParaRPr lang="ko-KR" altLang="en-US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구현이 달라져야 하는 경우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메서드 구현이 바뀌는 경우 어쩌지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그럴 때 쓰라고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Java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Interface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타입이 있습니다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Interface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사용한 예제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0022C5D3-2F05-5491-8622-CB316B1DA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869" y="1803582"/>
            <a:ext cx="521606" cy="521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C67722-8ED8-B9C5-C79B-5955FCB28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090" y="2733333"/>
            <a:ext cx="4741817" cy="22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Interface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사용한 예제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C67722-8ED8-B9C5-C79B-5955FCB28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089" y="1601219"/>
            <a:ext cx="4744800" cy="2213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7C943E-3082-37D6-A740-759B3149C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599" y="3840753"/>
            <a:ext cx="4744800" cy="12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Interface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사용한 예제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동일한 인터페이스를 사용하므로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구현체가 달라짐에 따라 생기는 의존관계는 어느정도 해결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하지만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여전히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생성과 생명주기 관리는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수행해야 함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어떻게 해결해야 하는가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Dependency Injection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그럼 생성과 생명주기 관리를 대신 해주는 누군가가 있으면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되잖아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(Spring IOC Container)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주입될 후보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(Bean)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미리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1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생성해두고 필요에 따라 주입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(Inject)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Injection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필요한 부분에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객체지향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프로그래밍 언어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바이트코드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(.class)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형태로 컴파일 되어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JVM(Java Virtual Machine)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환경 위에서 동작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어떤 플랫폼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하드웨어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운영체제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인지 관련없이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JVM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만 있다면 동작한다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높은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이식성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(Portability)</a:t>
            </a: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웹서버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모바일 앱 개발 등에 널리 사용된다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</a:p>
          <a:p>
            <a:pPr marL="361950" indent="-28575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836C8F9E-23CD-25EC-4DAA-34A77183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80" y="0"/>
            <a:ext cx="1550020" cy="15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Dependency Injection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그럼 생성과 생명주기 관리를 대신 해주는 누군가가 있으면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되잖아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(Spring IOC Container)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주입될 후보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(Bean)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미리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1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생성해두고 필요에 따라 주입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(Inject)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Injection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필요한 부분에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8C6463-3859-BE4E-1295-59B18C490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176" y="2955535"/>
            <a:ext cx="4059647" cy="21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DI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Dependency Injection</a:t>
            </a:r>
            <a:endParaRPr lang="ko-KR" altLang="en-US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그럼 생성과 생명주기 관리를 대신 해주는 누군가가 있으면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되잖아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?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프레임워크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(Spring IOC Container)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주입될 후보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(Bean)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미리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1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개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생성해두고 필요에 따라 주입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(Inject)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Injection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필요한 부분에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@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어노테이션을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명시한다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EEA08F-1700-BF3A-FACC-5E98A416B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441" y="2960084"/>
            <a:ext cx="4495115" cy="209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완전한 객체지향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클래스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상속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다형성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캡슐화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SOLID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등의 패러다임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포인터가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없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?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내부적으로 당연히 메모리를 가리키는 포인터가 있긴 하지만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사용자 코드의 접근은 제한되어 있다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대신 메모리 관리는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GC(Garbage Collector)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수행한다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feature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836C8F9E-23CD-25EC-4DAA-34A77183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80" y="0"/>
            <a:ext cx="1550020" cy="15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모든것이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클래스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...</a:t>
            </a:r>
          </a:p>
          <a:p>
            <a:pPr marL="704850" lvl="1" indent="-28575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main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함수 까지도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class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안에 정의한다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example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836C8F9E-23CD-25EC-4DAA-34A77183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80" y="0"/>
            <a:ext cx="1550020" cy="15500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12D15-F42D-12BD-59E4-A36AF7599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99" y="2464214"/>
            <a:ext cx="5003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IDE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Eclipse, IntelliJ IDEA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대표적인 개발환경 또는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VS Code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환경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framework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또한 위의 도구를 통해 빌드할 수 있음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Maven, Gradle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통한 의존성관리 및 빌드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6200" indent="0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2000"/>
              <a:buNone/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develop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6" name="그림 5" descr="로고이(가) 표시된 사진&#10;&#10;자동 생성된 설명">
            <a:extLst>
              <a:ext uri="{FF2B5EF4-FFF2-40B4-BE49-F238E27FC236}">
                <a16:creationId xmlns:a16="http://schemas.microsoft.com/office/drawing/2014/main" id="{836C8F9E-23CD-25EC-4DAA-34A77183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80" y="0"/>
            <a:ext cx="1550020" cy="15500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83377-E43D-E5B7-DCC5-200DC9170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073" y="2643982"/>
            <a:ext cx="3225852" cy="21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develop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83377-E43D-E5B7-DCC5-200DC917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8" y="1060814"/>
            <a:ext cx="5766524" cy="391716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3B044D-A029-2FD3-B872-52D4FAE0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06" y="161599"/>
            <a:ext cx="1551349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develop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저 수많은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dependencies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어디서 오는가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8B725-4ECD-A7DC-4F2C-6FA7D142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130" y="1520169"/>
            <a:ext cx="4677740" cy="362333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8FC6377-5D9D-746E-F248-36045EF1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06" y="161599"/>
            <a:ext cx="1551349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JAVA: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develop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B68B1D-A255-159A-7DD0-19F6C664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06" y="161599"/>
            <a:ext cx="1551349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저 수많은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dependencies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어디서 오는가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원격 저장소에서 의존성을 받아온다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5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로컬 빌드 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(Maven, Gradle)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 의존성과 사용자 코드를 잘 살펴보고 프로젝트를 빌드한다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4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8B725-4ECD-A7DC-4F2C-6FA7D1421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673" y="3122341"/>
            <a:ext cx="2609327" cy="20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Spring Framework: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58DD05FE-88E1-DD87-925E-0536EB2828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자바 어플리케이션 개발을 위한 통합 프레임워크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주로 웹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백엔드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개발에 널리 사용된다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여러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Spring Module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로 구성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MVC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Spring Security</a:t>
            </a:r>
            <a:endParaRPr lang="ko-KR" altLang="en-US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객체지향 개발을 위한 여러 기능을 제공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IOC(Inversion Of Control)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DI(Dependency Injection)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AOP(Aspect Oriented Programming)</a:t>
            </a:r>
          </a:p>
          <a:p>
            <a:pPr marL="704850" lvl="1" indent="-285750">
              <a:lnSpc>
                <a:spcPct val="150000"/>
              </a:lnSpc>
              <a:spcBef>
                <a:spcPts val="800"/>
              </a:spcBef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1AA5B-A2E6-06EF-74DE-64A9AD90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162"/>
            <a:ext cx="1728439" cy="4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2154</TotalTime>
  <Words>710</Words>
  <Application>Microsoft Macintosh PowerPoint</Application>
  <PresentationFormat>사용자 지정</PresentationFormat>
  <Paragraphs>98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Lato</vt:lpstr>
      <vt:lpstr>NanumSquare Neo OTF ExtraBold</vt:lpstr>
      <vt:lpstr>Raleway</vt:lpstr>
      <vt:lpstr>NanumSquare Neo OTF Light</vt:lpstr>
      <vt:lpstr>NanumSquare Neo OTF Regular</vt:lpstr>
      <vt:lpstr>Streamline</vt:lpstr>
      <vt:lpstr>웹 개발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38</cp:revision>
  <dcterms:modified xsi:type="dcterms:W3CDTF">2023-05-03T08:39:39Z</dcterms:modified>
</cp:coreProperties>
</file>